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DE9F78-B3BD-4A50-B103-BD923204B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CFA19BB-D24C-4970-8D82-A96476ED09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523455-784C-469A-AC89-A24E788B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EDEC43-6CED-4050-99A3-A46726A4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A3D175A-7B45-4E96-854D-34C1ED6A9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765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D96551-404B-4837-8DC1-F95C6A41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8980C10-4E27-40C5-91B6-A6CC441883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ECE9FE-9801-4E2C-A2AB-E97263C16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6D8450-1B93-4A18-81F7-5E60161F5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6BED00-DB93-4E33-A616-134645721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110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01F1973-015A-4C8C-8820-06B3F369BE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F399DB-BCEA-44FC-882D-2A95A774E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35F871-1316-4048-B93D-637F893F2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19A2D2-5D14-4665-8E28-83744A687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0E8EED-6DC0-450E-A291-CBB80401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048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AFA06D-6226-44E8-B19E-291FC20F7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9D103E-994F-4DF4-9CD2-D779194C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F75639-45E3-4D9C-8647-554B205E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78F3EF-2E75-4681-94CC-64C2BED2D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DB8BBF-4AD4-4F65-A937-94F9AF19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57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4099CE-D205-4468-B207-F2D3BBFF3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60EA5A4-20B9-41CD-813E-7FDD31469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A5D9F6-4845-4BEE-8FFD-99CDD5EF8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C13896-ABA1-4985-9CAD-89FD887E6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AE051A-4E8D-4260-858C-887487CE6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627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D0164A-1C37-43CE-95B8-F1D641699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506410-0C75-47EA-8E7B-ADAC3A061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C761799-0385-442A-9825-ACCA9D7A7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44A41C3-15ED-4D10-9177-E98F8F899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D15E2B2-BFB3-489C-B515-132D66881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128E0B9-AE76-479F-A3F1-9D12352C4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134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349BC5-03C3-475D-8C5E-74B851E40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7BCA474-75EF-4656-BBFB-38EA3190F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2054D5E-8791-4DC6-B508-762FB9286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E5C1142-2100-42DF-92A7-1326E9C2CF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455AAFF-F9EC-4EBF-A2F5-89DDB0205D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2DE3F73-C5B0-493D-8982-41EC56557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4DF8E11-E584-453E-BB64-70DF41AC9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0085ED3-E88D-47E5-A6C0-86E7BEF01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491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AF8585-9063-4208-A73F-30DC5B5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1433736-24DF-48ED-84D8-E50A5CA05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DD708A3-64E7-4B2F-A61C-7EFA9ACE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F759EB6-31EA-4F9C-BE2D-CEE173352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500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33A20BA-A27F-4188-9DEE-8EA44BF62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C7D5251-1EBA-4712-9D99-08AC77D7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861E9F5-CBAA-4D2B-A7B8-B9AC3B34D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6457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6987B7-13AE-4345-B333-01344B6E0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0E80B49-C4C4-43F9-A8C5-527CF6794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C6D89E1-CF6D-4B2D-A690-3D12675834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43826AE-F861-4C3D-897D-A0C576795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71738C0-56D9-42F0-9B68-FBF3502C6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7865FD7-5748-4DF3-90FA-37D7A5116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3472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27F389-4F6F-4E39-8C63-489646AA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BA66711-3D08-4048-B70B-B06634BBE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B4ADE8B-887E-48CE-B4C3-A80DB560B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67801B4-510D-4952-A678-0D09FB1DB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99A90C-CD89-4586-9257-F8257B133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65BA02A-E61A-46B8-8D4E-C14EF21F4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766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C8032B9-4A4A-4717-A18F-E50BBBB1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330FF60-9EF1-4DB4-B30D-BA31C88A8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97BEAB-A816-4F92-B3F5-16D8CB769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7335C-2BD6-431E-AD06-7DCD2F9F9FD8}" type="datetimeFigureOut">
              <a:rPr kumimoji="1" lang="ja-JP" altLang="en-US" smtClean="0"/>
              <a:t>2025/4/18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380A7D-D837-481E-8FB6-DF3D3B145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A7F2CC-E6AE-482E-8DA1-1327701978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9354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F9D32D7-BC16-4CA3-AA26-1A7195C390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26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C3B2A7B-9FC3-45F1-A8AE-8460F48F1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062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325FB19-B609-4204-8286-5E6C09DB6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239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8BFA3006-8C4A-4A35-93D1-1907DAB29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648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16328E1F-1AAD-4BA7-A123-E98FE8F7DC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181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94DFE65B-15E9-4D83-A4B7-5763193AD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938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8C023A25-441A-4C71-8C53-DC1D1FDC97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470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724EC6A-6975-420C-A521-B921459A1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19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50F983C-72C9-42A9-9839-D803A0A0AF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77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DE38C401-1EED-4C91-8D0E-2CA5CBD72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072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B0AB96C-F481-43C3-B019-588EED896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92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ワイド画面</PresentationFormat>
  <Paragraphs>0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5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芦塚　大樹</dc:creator>
  <cp:lastModifiedBy>芦塚　大樹</cp:lastModifiedBy>
  <cp:revision>2</cp:revision>
  <dcterms:created xsi:type="dcterms:W3CDTF">2025-04-18T07:10:12Z</dcterms:created>
  <dcterms:modified xsi:type="dcterms:W3CDTF">2025-04-18T07:12:46Z</dcterms:modified>
</cp:coreProperties>
</file>

<file path=docProps/thumbnail.jpeg>
</file>